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43"/>
  </p:normalViewPr>
  <p:slideViewPr>
    <p:cSldViewPr snapToGrid="0" snapToObjects="1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61596-E65E-4DA2-A385-08397B45F59C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1B1F8-9D73-4537-81A4-03205DBA9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4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8836D-0D7C-5F4A-8505-5E9A37CA4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A4B81-1E12-A241-93D7-4DCA5A071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9E0B9-13B2-854C-BDE3-23FE6359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28D07-DCAC-6D4C-BCBA-2932562F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3C0DE-1E48-D84F-B40E-B603D152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E57B-21C6-E341-8288-2F80D997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3C038-FC78-E64A-9A1D-FF7F37DD8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6418C-ACB0-254C-B90D-3D6B5430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601A3-BED8-B04E-8FEE-0385DEEC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051E3-0B52-9F4E-8638-F59A3D21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3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8AF8EF-D32B-8748-8644-A39CFB130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BEA67-0879-A54C-9446-2E5624DAE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88D94-9EEC-CF4A-A72E-3388618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1EA5F-E39D-E44B-B336-A20AE0B7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0F7A0-1BED-4E40-82A3-72CB7CE3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1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7FB2-3DEB-D346-863B-CB3747D06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2E53-E731-7548-89EC-821FAC0AD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F2567-3C9F-E446-99CD-F87810F1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97C4E-5C01-D245-B99E-64941D40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F2189-9B84-8541-A337-FB989328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1FCB-35CF-BD42-B9C6-15216D5D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58DD2-82C6-974D-A02F-4384EBF3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B3E8-8600-AA40-AC9B-2DC7CF93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15083-0EE3-6049-8594-FD58E4C9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E4357-32C7-BF47-A5EA-8E611217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2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9FCF5-65D1-324F-832B-F148D0A1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D7504-A951-6D49-8A70-01CB78EB8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F174E-361F-7944-9EF4-8C1DFE6D0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2C40B-C9CA-8045-8760-18456577D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CA102-F466-814F-94CF-506D9C1F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3AA1D-BD1C-E746-9766-9152DD96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5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74F4-604B-EF4B-B692-26DE00E70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7B0BD-CDB9-6448-BDB5-6BD365C3E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28937-D0C0-204C-A8A9-445C31FE0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EF2D5-F2AB-D441-89EA-7C32DA9FA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1583CE-0901-B24B-A870-425E4DEE2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A20905-C430-7E4B-B2EA-CB74CBCB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395E3-310A-2E4E-8812-1B9DE6E63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F63233-0189-1245-994B-9AAC4BAE8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4723-67C9-D940-A684-19B34E3A7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DBD99-36FA-194F-B629-605F27AB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13BB7-FD61-0048-A85D-F6022AB3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864C6-7C8D-414E-88D5-1267A910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5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B50B3-611E-7944-A023-91181A899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45CFA-02E7-1E44-BFB5-C56C21ED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2FB6A-5127-904F-BA35-D169A3FA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713C-0018-6944-8A23-1552A9D6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114A3-D5CE-5A43-9CC1-A56CA6196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A738-C20E-394F-8EDD-D004400CB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F846F-BFEE-3448-8CA2-2CB224E6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F2A83-58CB-A045-A935-7444C9F3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0E1D8-84F4-5046-9A6C-7F6D17F8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6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848B-C9FC-B249-93F5-C0FB4E25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43060-A39A-6B47-BF0B-1AEF8C7AA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69104-8578-7846-AD3A-5076059EB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D42EE-17AF-504C-A038-BADFDF08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80312-BB58-B641-9642-64289673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9B593-5EDB-FA4C-AE72-C57B4B0D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2A2FB-308C-6042-9B91-990AFFB0E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0BE6E-E0D3-C243-AE85-D662059AC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1DE62-21A1-DA47-8B4D-4798E9636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8EA1-F993-6A46-8D6E-C8034E501AF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E5B73-625B-254D-8B1C-51223889D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19BAB-4B4B-9141-AACC-01C1498F6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5359-C8DD-9B42-BE73-D7C51DDBD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0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2C9BC0-698E-BD4B-800D-CAE53CD83E0C}"/>
              </a:ext>
            </a:extLst>
          </p:cNvPr>
          <p:cNvSpPr txBox="1"/>
          <p:nvPr/>
        </p:nvSpPr>
        <p:spPr>
          <a:xfrm>
            <a:off x="2819400" y="142223"/>
            <a:ext cx="659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College of Staten Island Re-Entry Committee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AEB51-4DAA-2B44-A2DF-5DB7AB0B2BBA}"/>
              </a:ext>
            </a:extLst>
          </p:cNvPr>
          <p:cNvSpPr txBox="1"/>
          <p:nvPr/>
        </p:nvSpPr>
        <p:spPr>
          <a:xfrm>
            <a:off x="381000" y="1836921"/>
            <a:ext cx="181791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Online Instruction and Continuity</a:t>
            </a:r>
          </a:p>
          <a:p>
            <a:pPr algn="ctr"/>
            <a:r>
              <a:rPr lang="en-US" sz="1000" dirty="0"/>
              <a:t>Patty Kahn, Jane </a:t>
            </a:r>
            <a:r>
              <a:rPr lang="en-US" sz="1000" dirty="0">
                <a:latin typeface="Al Tarikh" pitchFamily="2" charset="-78"/>
                <a:cs typeface="Al Tarikh" pitchFamily="2" charset="-78"/>
              </a:rPr>
              <a:t>Marcus</a:t>
            </a:r>
            <a:r>
              <a:rPr lang="en-US" sz="1000" dirty="0"/>
              <a:t> Delgado, Ralf </a:t>
            </a:r>
            <a:r>
              <a:rPr lang="en-US" sz="1000" dirty="0" err="1"/>
              <a:t>Peetz</a:t>
            </a:r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A3ABA-C049-0841-97ED-A6FCA55A9FEB}"/>
              </a:ext>
            </a:extLst>
          </p:cNvPr>
          <p:cNvSpPr txBox="1"/>
          <p:nvPr/>
        </p:nvSpPr>
        <p:spPr>
          <a:xfrm>
            <a:off x="337457" y="2811176"/>
            <a:ext cx="1905000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Research Re-Entry</a:t>
            </a:r>
          </a:p>
          <a:p>
            <a:pPr algn="ctr"/>
            <a:r>
              <a:rPr lang="en-US" sz="1000" dirty="0"/>
              <a:t>Michael </a:t>
            </a:r>
            <a:r>
              <a:rPr lang="en-US" sz="1000" dirty="0" err="1"/>
              <a:t>Cavagnero</a:t>
            </a:r>
            <a:r>
              <a:rPr lang="en-US" sz="1000" dirty="0"/>
              <a:t>, Chair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4AB3BB-B462-CB41-81D5-F52A336F4E8D}"/>
              </a:ext>
            </a:extLst>
          </p:cNvPr>
          <p:cNvSpPr txBox="1"/>
          <p:nvPr/>
        </p:nvSpPr>
        <p:spPr>
          <a:xfrm>
            <a:off x="381000" y="4355253"/>
            <a:ext cx="190500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Dolphin Cove Housing Committee</a:t>
            </a:r>
          </a:p>
          <a:p>
            <a:pPr algn="ctr"/>
            <a:r>
              <a:rPr lang="en-US" sz="1000" dirty="0"/>
              <a:t>Jennifer Borrero, Co-Chair</a:t>
            </a:r>
          </a:p>
          <a:p>
            <a:pPr algn="ctr"/>
            <a:r>
              <a:rPr lang="en-US" sz="1000" dirty="0"/>
              <a:t>Kenichi Iwama, Co-Chair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10AAC6-A15C-3F4A-954D-E686A748CD98}"/>
              </a:ext>
            </a:extLst>
          </p:cNvPr>
          <p:cNvSpPr txBox="1"/>
          <p:nvPr/>
        </p:nvSpPr>
        <p:spPr>
          <a:xfrm>
            <a:off x="3809999" y="426305"/>
            <a:ext cx="4321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Hope </a:t>
            </a:r>
            <a:r>
              <a:rPr lang="en-US" sz="1600" dirty="0" err="1"/>
              <a:t>Berte</a:t>
            </a:r>
            <a:r>
              <a:rPr lang="en-US" sz="1600" dirty="0"/>
              <a:t> and Michael Parrish (co-chairs)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443F2F-3933-5046-B87F-8C24ADB3E135}"/>
              </a:ext>
            </a:extLst>
          </p:cNvPr>
          <p:cNvSpPr txBox="1"/>
          <p:nvPr/>
        </p:nvSpPr>
        <p:spPr>
          <a:xfrm>
            <a:off x="381000" y="927202"/>
            <a:ext cx="1817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External Committees – Report out to Re-Entry Committee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943F40-4852-9E40-A02F-BB8C44B56506}"/>
              </a:ext>
            </a:extLst>
          </p:cNvPr>
          <p:cNvSpPr txBox="1"/>
          <p:nvPr/>
        </p:nvSpPr>
        <p:spPr>
          <a:xfrm>
            <a:off x="5558146" y="1110895"/>
            <a:ext cx="2536370" cy="18928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Student Safety, Health and Wellness</a:t>
            </a:r>
          </a:p>
          <a:p>
            <a:r>
              <a:rPr lang="en-US" sz="900" dirty="0"/>
              <a:t>Co-Chair Jennifer Borrero – Student Affairs</a:t>
            </a:r>
          </a:p>
          <a:p>
            <a:r>
              <a:rPr lang="en-US" sz="900" dirty="0"/>
              <a:t>Co-Chair Katie Cumiskey – Faculty/St. George</a:t>
            </a:r>
          </a:p>
          <a:p>
            <a:r>
              <a:rPr lang="en-US" sz="900" dirty="0"/>
              <a:t>Danielle Dimitrov – Student Affairs</a:t>
            </a:r>
          </a:p>
          <a:p>
            <a:r>
              <a:rPr lang="en-US" sz="900" dirty="0" err="1"/>
              <a:t>Terriane</a:t>
            </a:r>
            <a:r>
              <a:rPr lang="en-US" sz="900" dirty="0"/>
              <a:t> Darragh – Health Center</a:t>
            </a:r>
          </a:p>
          <a:p>
            <a:r>
              <a:rPr lang="en-US" sz="900" dirty="0"/>
              <a:t>Linda Conte – Health Center</a:t>
            </a:r>
          </a:p>
          <a:p>
            <a:r>
              <a:rPr lang="en-US" sz="900" dirty="0"/>
              <a:t>Ann Booth -  </a:t>
            </a:r>
            <a:r>
              <a:rPr lang="en-US" sz="900" dirty="0" err="1"/>
              <a:t>Counceling</a:t>
            </a:r>
            <a:r>
              <a:rPr lang="en-US" sz="900" dirty="0"/>
              <a:t> Center</a:t>
            </a:r>
          </a:p>
          <a:p>
            <a:r>
              <a:rPr lang="en-US" sz="900" dirty="0"/>
              <a:t>Stefan Charles-Pierre - Accessibility</a:t>
            </a:r>
          </a:p>
          <a:p>
            <a:r>
              <a:rPr lang="en-US" sz="900" dirty="0" err="1"/>
              <a:t>McKala</a:t>
            </a:r>
            <a:r>
              <a:rPr lang="en-US" sz="900" dirty="0"/>
              <a:t> Neese – Housing</a:t>
            </a:r>
          </a:p>
          <a:p>
            <a:r>
              <a:rPr lang="en-US" sz="900" dirty="0"/>
              <a:t>Jodi Merendino – Dining Services</a:t>
            </a:r>
          </a:p>
          <a:p>
            <a:r>
              <a:rPr lang="en-US" sz="900" dirty="0"/>
              <a:t>Catherine Ferrara – Diversity and Compliance</a:t>
            </a:r>
          </a:p>
          <a:p>
            <a:r>
              <a:rPr lang="en-US" sz="900" dirty="0"/>
              <a:t>Charles Gomes – Athletics</a:t>
            </a:r>
          </a:p>
          <a:p>
            <a:r>
              <a:rPr lang="en-US" sz="900" dirty="0"/>
              <a:t>Mario </a:t>
            </a:r>
            <a:r>
              <a:rPr lang="en-US" sz="900" dirty="0" err="1"/>
              <a:t>D’Allessandro</a:t>
            </a:r>
            <a:r>
              <a:rPr lang="en-US" sz="900" dirty="0"/>
              <a:t> – St. George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2BFF7B-3E59-8E4D-8709-CB796E785974}"/>
              </a:ext>
            </a:extLst>
          </p:cNvPr>
          <p:cNvSpPr txBox="1"/>
          <p:nvPr/>
        </p:nvSpPr>
        <p:spPr>
          <a:xfrm>
            <a:off x="2995797" y="1164896"/>
            <a:ext cx="2144486" cy="24006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Campus Preparedness/Safety</a:t>
            </a:r>
          </a:p>
          <a:p>
            <a:r>
              <a:rPr lang="en-US" sz="1000" dirty="0"/>
              <a:t>Co-Chair Hope Berte – VP  CPF&amp;O</a:t>
            </a:r>
          </a:p>
          <a:p>
            <a:r>
              <a:rPr lang="en-US" sz="1000" dirty="0"/>
              <a:t>Co-Chair John Verzani – Faculty</a:t>
            </a:r>
          </a:p>
          <a:p>
            <a:r>
              <a:rPr lang="en-US" sz="1000" dirty="0"/>
              <a:t>Keith Pisons – Chief Sup, Facilities</a:t>
            </a:r>
          </a:p>
          <a:p>
            <a:r>
              <a:rPr lang="en-US" sz="1000" dirty="0"/>
              <a:t>Michael </a:t>
            </a:r>
            <a:r>
              <a:rPr lang="en-US" sz="1000" dirty="0" err="1"/>
              <a:t>Lederhandler</a:t>
            </a:r>
            <a:r>
              <a:rPr lang="en-US" sz="1000" dirty="0"/>
              <a:t>, Public Safety</a:t>
            </a:r>
          </a:p>
          <a:p>
            <a:r>
              <a:rPr lang="en-US" sz="1000" dirty="0"/>
              <a:t>James </a:t>
            </a:r>
            <a:r>
              <a:rPr lang="en-US" sz="1000" dirty="0" err="1"/>
              <a:t>Saccardo</a:t>
            </a:r>
            <a:r>
              <a:rPr lang="en-US" sz="1000" dirty="0"/>
              <a:t> – EH&amp;S</a:t>
            </a:r>
          </a:p>
          <a:p>
            <a:r>
              <a:rPr lang="en-US" sz="1000" dirty="0"/>
              <a:t>Joanne </a:t>
            </a:r>
            <a:r>
              <a:rPr lang="en-US" sz="1000" dirty="0" err="1"/>
              <a:t>Sagherian</a:t>
            </a:r>
            <a:r>
              <a:rPr lang="en-US" sz="1000" dirty="0"/>
              <a:t> – Operations</a:t>
            </a:r>
          </a:p>
          <a:p>
            <a:r>
              <a:rPr lang="en-US" sz="1000" dirty="0"/>
              <a:t>Jorma Loci – Campus Planning</a:t>
            </a:r>
          </a:p>
          <a:p>
            <a:r>
              <a:rPr lang="en-US" sz="1000" dirty="0"/>
              <a:t>Linda Conte – Health Center</a:t>
            </a:r>
          </a:p>
          <a:p>
            <a:r>
              <a:rPr lang="en-US" sz="1000" dirty="0"/>
              <a:t>Amy Stempler – Library</a:t>
            </a:r>
          </a:p>
          <a:p>
            <a:r>
              <a:rPr lang="en-US" sz="1000" dirty="0"/>
              <a:t>Charles Gomes - Athletics</a:t>
            </a:r>
          </a:p>
          <a:p>
            <a:r>
              <a:rPr lang="en-US" sz="1000" dirty="0"/>
              <a:t>Patricia Kahn – AVP OIT</a:t>
            </a:r>
          </a:p>
          <a:p>
            <a:r>
              <a:rPr lang="en-US" sz="1000" dirty="0"/>
              <a:t>Joyce Taylor – OIT</a:t>
            </a:r>
          </a:p>
          <a:p>
            <a:r>
              <a:rPr lang="en-US" sz="1000" dirty="0"/>
              <a:t>Carlos Serrano – AVP Finance/Budget</a:t>
            </a:r>
          </a:p>
          <a:p>
            <a:r>
              <a:rPr lang="en-US" sz="1000" dirty="0"/>
              <a:t>Kevin Ascolese - Budget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95C48A-CB6E-474F-AB44-6BD318AB4CD4}"/>
              </a:ext>
            </a:extLst>
          </p:cNvPr>
          <p:cNvSpPr txBox="1"/>
          <p:nvPr/>
        </p:nvSpPr>
        <p:spPr>
          <a:xfrm>
            <a:off x="5558146" y="3082374"/>
            <a:ext cx="253637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Student Success</a:t>
            </a:r>
          </a:p>
          <a:p>
            <a:r>
              <a:rPr lang="en-US" sz="900" dirty="0"/>
              <a:t>Co-Chair Ralf Peetz – Associate Provost</a:t>
            </a:r>
          </a:p>
          <a:p>
            <a:r>
              <a:rPr lang="en-US" sz="900" dirty="0"/>
              <a:t>Co Chair Jane Marcus Delgado – Faculty Senate</a:t>
            </a:r>
          </a:p>
          <a:p>
            <a:r>
              <a:rPr lang="en-US" sz="900" dirty="0"/>
              <a:t>Patricia Kahn  - AVP OIT</a:t>
            </a:r>
          </a:p>
          <a:p>
            <a:r>
              <a:rPr lang="en-US" sz="900" dirty="0"/>
              <a:t>Stephen </a:t>
            </a:r>
            <a:r>
              <a:rPr lang="en-US" sz="900" dirty="0" err="1"/>
              <a:t>Ferst</a:t>
            </a:r>
            <a:r>
              <a:rPr lang="en-US" sz="900" dirty="0"/>
              <a:t> – Global Engagement</a:t>
            </a:r>
          </a:p>
          <a:p>
            <a:r>
              <a:rPr lang="en-US" sz="900" dirty="0"/>
              <a:t>Jennifer Durando – Advising</a:t>
            </a:r>
          </a:p>
          <a:p>
            <a:r>
              <a:rPr lang="en-US" sz="900" dirty="0"/>
              <a:t>Danielle Dimitrov – Student Affairs</a:t>
            </a:r>
          </a:p>
          <a:p>
            <a:r>
              <a:rPr lang="en-US" sz="900" dirty="0"/>
              <a:t>Linda John - OIT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1FB7FC-B032-D248-8FD7-E5525AB007B0}"/>
              </a:ext>
            </a:extLst>
          </p:cNvPr>
          <p:cNvSpPr txBox="1"/>
          <p:nvPr/>
        </p:nvSpPr>
        <p:spPr>
          <a:xfrm>
            <a:off x="5558146" y="4400370"/>
            <a:ext cx="2536370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Academics/Curriculum</a:t>
            </a:r>
          </a:p>
          <a:p>
            <a:r>
              <a:rPr lang="en-US" sz="900" dirty="0"/>
              <a:t>Co Chair Michael Parrish – VP/Provost</a:t>
            </a:r>
          </a:p>
          <a:p>
            <a:r>
              <a:rPr lang="en-US" sz="900" dirty="0"/>
              <a:t>Co-Chair Dan McCloskey – Faculty</a:t>
            </a:r>
          </a:p>
          <a:p>
            <a:r>
              <a:rPr lang="en-US" sz="900" dirty="0"/>
              <a:t>Kerri Gerson – Registrar</a:t>
            </a:r>
          </a:p>
          <a:p>
            <a:r>
              <a:rPr lang="en-US" sz="900" dirty="0"/>
              <a:t>Suzy Shepardson - HEOs</a:t>
            </a:r>
          </a:p>
          <a:p>
            <a:r>
              <a:rPr lang="en-US" sz="900" dirty="0"/>
              <a:t>Amy Stempler – Library</a:t>
            </a:r>
          </a:p>
          <a:p>
            <a:r>
              <a:rPr lang="en-US" sz="900" dirty="0"/>
              <a:t>Katie </a:t>
            </a:r>
            <a:r>
              <a:rPr lang="en-US" sz="900" dirty="0" err="1"/>
              <a:t>Cumiskey</a:t>
            </a:r>
            <a:r>
              <a:rPr lang="en-US" sz="900" dirty="0"/>
              <a:t> – Faculty. St. George</a:t>
            </a:r>
          </a:p>
          <a:p>
            <a:r>
              <a:rPr lang="en-US" sz="900" dirty="0"/>
              <a:t>Jane Marcus Delgado – Faculty Senate</a:t>
            </a:r>
          </a:p>
          <a:p>
            <a:r>
              <a:rPr lang="en-US" sz="900" dirty="0"/>
              <a:t>Jonathan Peters - Faculty</a:t>
            </a:r>
          </a:p>
          <a:p>
            <a:r>
              <a:rPr lang="en-US" sz="900" dirty="0"/>
              <a:t>Michael Batson – Faculty/PSC</a:t>
            </a:r>
          </a:p>
          <a:p>
            <a:r>
              <a:rPr lang="en-US" sz="900" dirty="0"/>
              <a:t>Patricia Kahn – AVP OIT</a:t>
            </a:r>
          </a:p>
          <a:p>
            <a:r>
              <a:rPr lang="en-US" sz="900" dirty="0"/>
              <a:t>Doriann Hyland – OIT </a:t>
            </a:r>
          </a:p>
          <a:p>
            <a:r>
              <a:rPr lang="en-US" sz="900" dirty="0"/>
              <a:t>Carlos Serrano – AVP Finance/Budget</a:t>
            </a:r>
          </a:p>
          <a:p>
            <a:r>
              <a:rPr lang="en-US" sz="900" dirty="0"/>
              <a:t>Kevin </a:t>
            </a:r>
            <a:r>
              <a:rPr lang="en-US" sz="900" dirty="0" err="1"/>
              <a:t>Ascolese</a:t>
            </a:r>
            <a:r>
              <a:rPr lang="en-US" sz="900" dirty="0"/>
              <a:t> – Budget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A4B289-82FC-6B46-B66F-5A771A3E0A80}"/>
              </a:ext>
            </a:extLst>
          </p:cNvPr>
          <p:cNvSpPr txBox="1"/>
          <p:nvPr/>
        </p:nvSpPr>
        <p:spPr>
          <a:xfrm>
            <a:off x="8845629" y="1181448"/>
            <a:ext cx="2340428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Communications/Borough Stewardship</a:t>
            </a:r>
          </a:p>
          <a:p>
            <a:r>
              <a:rPr lang="en-US" sz="1000" dirty="0"/>
              <a:t>Co- Chair Kenichi Iwama -  VP  for ED, CS, and GR</a:t>
            </a:r>
          </a:p>
          <a:p>
            <a:r>
              <a:rPr lang="en-US" sz="1000" dirty="0"/>
              <a:t>Co-Chair Jonathan Peters - Faculty</a:t>
            </a:r>
          </a:p>
          <a:p>
            <a:r>
              <a:rPr lang="en-US" sz="1000" dirty="0"/>
              <a:t>Robert Wallace – Chief of Staff</a:t>
            </a:r>
          </a:p>
          <a:p>
            <a:r>
              <a:rPr lang="en-US" sz="1000" dirty="0"/>
              <a:t>Michael Parrish - Provost</a:t>
            </a:r>
          </a:p>
          <a:p>
            <a:r>
              <a:rPr lang="en-US" sz="1000" dirty="0"/>
              <a:t>Jasmine </a:t>
            </a:r>
            <a:r>
              <a:rPr lang="en-US" sz="1000" dirty="0" err="1"/>
              <a:t>Cordona</a:t>
            </a:r>
            <a:r>
              <a:rPr lang="en-US" sz="1000" dirty="0"/>
              <a:t> – Economic Dev.</a:t>
            </a:r>
          </a:p>
          <a:p>
            <a:r>
              <a:rPr lang="en-US" sz="1000" dirty="0"/>
              <a:t>Cheryl Adolph – Communications</a:t>
            </a:r>
          </a:p>
          <a:p>
            <a:r>
              <a:rPr lang="en-US" sz="1000" dirty="0"/>
              <a:t>Terry Mares – Communications</a:t>
            </a:r>
          </a:p>
          <a:p>
            <a:r>
              <a:rPr lang="en-US" sz="1000" dirty="0"/>
              <a:t>George Davis IV - Communications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92926E-EC0F-3945-8470-CA36AEDD055D}"/>
              </a:ext>
            </a:extLst>
          </p:cNvPr>
          <p:cNvSpPr txBox="1"/>
          <p:nvPr/>
        </p:nvSpPr>
        <p:spPr>
          <a:xfrm>
            <a:off x="3026230" y="857119"/>
            <a:ext cx="1970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Campus/Infrastructure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9570A2-D957-AB40-A2E1-0803BCF45663}"/>
              </a:ext>
            </a:extLst>
          </p:cNvPr>
          <p:cNvSpPr txBox="1"/>
          <p:nvPr/>
        </p:nvSpPr>
        <p:spPr>
          <a:xfrm>
            <a:off x="5421084" y="857120"/>
            <a:ext cx="2862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Student Learning, Life and Success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F7E5F7-62BA-9F4B-9D3A-971A8BB2191A}"/>
              </a:ext>
            </a:extLst>
          </p:cNvPr>
          <p:cNvSpPr txBox="1"/>
          <p:nvPr/>
        </p:nvSpPr>
        <p:spPr>
          <a:xfrm>
            <a:off x="8845629" y="868447"/>
            <a:ext cx="2340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External/Internal Relations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4AB3BB-B462-CB41-81D5-F52A336F4E8D}"/>
              </a:ext>
            </a:extLst>
          </p:cNvPr>
          <p:cNvSpPr txBox="1"/>
          <p:nvPr/>
        </p:nvSpPr>
        <p:spPr>
          <a:xfrm>
            <a:off x="381000" y="3620983"/>
            <a:ext cx="1905000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Animal Care Research Re-Entry</a:t>
            </a:r>
          </a:p>
          <a:p>
            <a:pPr algn="ctr"/>
            <a:r>
              <a:rPr lang="en-US" sz="1000" dirty="0"/>
              <a:t>Mel Pipe, Chair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DD257D-3A16-B643-84D8-05CDBE81B6EC}"/>
              </a:ext>
            </a:extLst>
          </p:cNvPr>
          <p:cNvSpPr txBox="1"/>
          <p:nvPr/>
        </p:nvSpPr>
        <p:spPr>
          <a:xfrm>
            <a:off x="8845629" y="2942364"/>
            <a:ext cx="2340428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Staff Relations, Safety, Wellness</a:t>
            </a:r>
          </a:p>
          <a:p>
            <a:r>
              <a:rPr lang="en-US" sz="1000" dirty="0"/>
              <a:t>Co-Chair Robert Wallace – Chief of Staff</a:t>
            </a:r>
          </a:p>
          <a:p>
            <a:r>
              <a:rPr lang="en-US" sz="1000" dirty="0"/>
              <a:t>Co-Chair Michael Batson - PSC</a:t>
            </a:r>
          </a:p>
          <a:p>
            <a:r>
              <a:rPr lang="en-US" sz="1000" dirty="0"/>
              <a:t>Jessica Collura – Human Resources</a:t>
            </a:r>
          </a:p>
          <a:p>
            <a:r>
              <a:rPr lang="en-US" sz="1000" dirty="0"/>
              <a:t>Catherine Ferrara – Diversity and Compliance</a:t>
            </a:r>
          </a:p>
          <a:p>
            <a:r>
              <a:rPr lang="en-US" sz="1000" dirty="0"/>
              <a:t>Suzy Shepardson- HEOs</a:t>
            </a:r>
          </a:p>
          <a:p>
            <a:r>
              <a:rPr lang="en-US" sz="1000" dirty="0"/>
              <a:t>Michele Karpeles – </a:t>
            </a:r>
            <a:r>
              <a:rPr lang="en-US" sz="1000" dirty="0" err="1"/>
              <a:t>Gittlesons</a:t>
            </a:r>
            <a:endParaRPr lang="en-US" sz="1000" dirty="0"/>
          </a:p>
          <a:p>
            <a:r>
              <a:rPr lang="en-US" sz="1000" dirty="0"/>
              <a:t>Carlos Serrano – AVP Finance/Budget</a:t>
            </a:r>
          </a:p>
          <a:p>
            <a:r>
              <a:rPr lang="en-US" sz="1000" dirty="0"/>
              <a:t>Kevin Ascolese - Budget</a:t>
            </a:r>
          </a:p>
        </p:txBody>
      </p:sp>
    </p:spTree>
    <p:extLst>
      <p:ext uri="{BB962C8B-B14F-4D97-AF65-F5344CB8AC3E}">
        <p14:creationId xmlns:p14="http://schemas.microsoft.com/office/powerpoint/2010/main" val="263499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404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 Tarikh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Hope Berte</cp:lastModifiedBy>
  <cp:revision>31</cp:revision>
  <dcterms:created xsi:type="dcterms:W3CDTF">2020-06-06T13:25:39Z</dcterms:created>
  <dcterms:modified xsi:type="dcterms:W3CDTF">2020-06-09T21:37:02Z</dcterms:modified>
</cp:coreProperties>
</file>